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69" r:id="rId4"/>
    <p:sldId id="263" r:id="rId5"/>
    <p:sldId id="260" r:id="rId6"/>
    <p:sldId id="261" r:id="rId7"/>
    <p:sldId id="265" r:id="rId8"/>
    <p:sldId id="262" r:id="rId9"/>
    <p:sldId id="264" r:id="rId10"/>
    <p:sldId id="275" r:id="rId11"/>
    <p:sldId id="266" r:id="rId12"/>
    <p:sldId id="267" r:id="rId13"/>
    <p:sldId id="270" r:id="rId14"/>
    <p:sldId id="274" r:id="rId15"/>
    <p:sldId id="268" r:id="rId16"/>
    <p:sldId id="271" r:id="rId17"/>
    <p:sldId id="272" r:id="rId18"/>
  </p:sldIdLst>
  <p:sldSz cx="4608513" cy="25923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6"/>
    <p:restoredTop sz="94746"/>
  </p:normalViewPr>
  <p:slideViewPr>
    <p:cSldViewPr snapToGrid="0">
      <p:cViewPr varScale="1">
        <p:scale>
          <a:sx n="379" d="100"/>
          <a:sy n="379" d="100"/>
        </p:scale>
        <p:origin x="11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A3704-62C7-E449-A918-D5D20F1332DD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23320-90FC-2D4B-942A-4FD939C34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5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1pPr>
    <a:lvl2pPr marL="172822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2pPr>
    <a:lvl3pPr marL="34564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3pPr>
    <a:lvl4pPr marL="518465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4pPr>
    <a:lvl5pPr marL="691286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5pPr>
    <a:lvl6pPr marL="864108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6pPr>
    <a:lvl7pPr marL="103693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7pPr>
    <a:lvl8pPr marL="1209751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8pPr>
    <a:lvl9pPr marL="138257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1280 x 720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23320-90FC-2D4B-942A-4FD939C34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19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064" y="424264"/>
            <a:ext cx="3456385" cy="902535"/>
          </a:xfrm>
        </p:spPr>
        <p:txBody>
          <a:bodyPr anchor="b"/>
          <a:lstStyle>
            <a:lvl1pPr algn="ctr"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64" y="1361604"/>
            <a:ext cx="3456385" cy="625893"/>
          </a:xfrm>
        </p:spPr>
        <p:txBody>
          <a:bodyPr/>
          <a:lstStyle>
            <a:lvl1pPr marL="0" indent="0" algn="ctr">
              <a:buNone/>
              <a:defRPr sz="907"/>
            </a:lvl1pPr>
            <a:lvl2pPr marL="172822" indent="0" algn="ctr">
              <a:buNone/>
              <a:defRPr sz="756"/>
            </a:lvl2pPr>
            <a:lvl3pPr marL="345643" indent="0" algn="ctr">
              <a:buNone/>
              <a:defRPr sz="680"/>
            </a:lvl3pPr>
            <a:lvl4pPr marL="518465" indent="0" algn="ctr">
              <a:buNone/>
              <a:defRPr sz="605"/>
            </a:lvl4pPr>
            <a:lvl5pPr marL="691286" indent="0" algn="ctr">
              <a:buNone/>
              <a:defRPr sz="605"/>
            </a:lvl5pPr>
            <a:lvl6pPr marL="864108" indent="0" algn="ctr">
              <a:buNone/>
              <a:defRPr sz="605"/>
            </a:lvl6pPr>
            <a:lvl7pPr marL="1036930" indent="0" algn="ctr">
              <a:buNone/>
              <a:defRPr sz="605"/>
            </a:lvl7pPr>
            <a:lvl8pPr marL="1209751" indent="0" algn="ctr">
              <a:buNone/>
              <a:defRPr sz="605"/>
            </a:lvl8pPr>
            <a:lvl9pPr marL="1382573" indent="0" algn="ctr">
              <a:buNone/>
              <a:defRPr sz="6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06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16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7967" y="138021"/>
            <a:ext cx="993711" cy="21969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6835" y="138021"/>
            <a:ext cx="2923525" cy="21969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8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435" y="646297"/>
            <a:ext cx="3974842" cy="1078361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435" y="1734860"/>
            <a:ext cx="3974842" cy="567085"/>
          </a:xfrm>
        </p:spPr>
        <p:txBody>
          <a:bodyPr/>
          <a:lstStyle>
            <a:lvl1pPr marL="0" indent="0">
              <a:buNone/>
              <a:defRPr sz="907">
                <a:solidFill>
                  <a:schemeClr val="tx1">
                    <a:tint val="75000"/>
                  </a:schemeClr>
                </a:solidFill>
              </a:defRPr>
            </a:lvl1pPr>
            <a:lvl2pPr marL="172822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2pPr>
            <a:lvl3pPr marL="345643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3pPr>
            <a:lvl4pPr marL="518465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4pPr>
            <a:lvl5pPr marL="691286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5pPr>
            <a:lvl6pPr marL="864108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6pPr>
            <a:lvl7pPr marL="1036930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7pPr>
            <a:lvl8pPr marL="1209751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8pPr>
            <a:lvl9pPr marL="1382573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57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6835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3060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2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38021"/>
            <a:ext cx="3974842" cy="50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436" y="635496"/>
            <a:ext cx="1949617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436" y="946942"/>
            <a:ext cx="1949617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33060" y="635496"/>
            <a:ext cx="1959218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33060" y="946942"/>
            <a:ext cx="1959218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6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4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02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218" y="373256"/>
            <a:ext cx="2333060" cy="1842276"/>
          </a:xfrm>
        </p:spPr>
        <p:txBody>
          <a:bodyPr/>
          <a:lstStyle>
            <a:lvl1pPr>
              <a:defRPr sz="1210"/>
            </a:lvl1pPr>
            <a:lvl2pPr>
              <a:defRPr sz="1058"/>
            </a:lvl2pPr>
            <a:lvl3pPr>
              <a:defRPr sz="907"/>
            </a:lvl3pPr>
            <a:lvl4pPr>
              <a:defRPr sz="756"/>
            </a:lvl4pPr>
            <a:lvl5pPr>
              <a:defRPr sz="756"/>
            </a:lvl5pPr>
            <a:lvl6pPr>
              <a:defRPr sz="756"/>
            </a:lvl6pPr>
            <a:lvl7pPr>
              <a:defRPr sz="756"/>
            </a:lvl7pPr>
            <a:lvl8pPr>
              <a:defRPr sz="756"/>
            </a:lvl8pPr>
            <a:lvl9pPr>
              <a:defRPr sz="7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5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59218" y="373256"/>
            <a:ext cx="2333060" cy="1842276"/>
          </a:xfrm>
        </p:spPr>
        <p:txBody>
          <a:bodyPr anchor="t"/>
          <a:lstStyle>
            <a:lvl1pPr marL="0" indent="0">
              <a:buNone/>
              <a:defRPr sz="1210"/>
            </a:lvl1pPr>
            <a:lvl2pPr marL="172822" indent="0">
              <a:buNone/>
              <a:defRPr sz="1058"/>
            </a:lvl2pPr>
            <a:lvl3pPr marL="345643" indent="0">
              <a:buNone/>
              <a:defRPr sz="907"/>
            </a:lvl3pPr>
            <a:lvl4pPr marL="518465" indent="0">
              <a:buNone/>
              <a:defRPr sz="756"/>
            </a:lvl4pPr>
            <a:lvl5pPr marL="691286" indent="0">
              <a:buNone/>
              <a:defRPr sz="756"/>
            </a:lvl5pPr>
            <a:lvl6pPr marL="864108" indent="0">
              <a:buNone/>
              <a:defRPr sz="756"/>
            </a:lvl6pPr>
            <a:lvl7pPr marL="1036930" indent="0">
              <a:buNone/>
              <a:defRPr sz="756"/>
            </a:lvl7pPr>
            <a:lvl8pPr marL="1209751" indent="0">
              <a:buNone/>
              <a:defRPr sz="756"/>
            </a:lvl8pPr>
            <a:lvl9pPr marL="1382573" indent="0">
              <a:buNone/>
              <a:defRPr sz="7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6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836" y="138021"/>
            <a:ext cx="3974842" cy="501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836" y="690103"/>
            <a:ext cx="3974842" cy="1644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6835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45F83-B604-B249-ACD3-962BCC959610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6570" y="2402760"/>
            <a:ext cx="1555373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54763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45643" rtl="0" eaLnBrk="1" latinLnBrk="0" hangingPunct="1">
        <a:lnSpc>
          <a:spcPct val="90000"/>
        </a:lnSpc>
        <a:spcBef>
          <a:spcPct val="0"/>
        </a:spcBef>
        <a:buNone/>
        <a:defRPr sz="16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411" indent="-86411" algn="l" defTabSz="345643" rtl="0" eaLnBrk="1" latinLnBrk="0" hangingPunct="1">
        <a:lnSpc>
          <a:spcPct val="90000"/>
        </a:lnSpc>
        <a:spcBef>
          <a:spcPts val="378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1pPr>
      <a:lvl2pPr marL="25923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604876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777697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950519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123340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9616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46898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1pPr>
      <a:lvl2pPr marL="172822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2pPr>
      <a:lvl3pPr marL="34564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3pPr>
      <a:lvl4pPr marL="518465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691286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864108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03693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09751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38257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19CED-E94B-7667-2A7B-36C5D9034245}"/>
              </a:ext>
            </a:extLst>
          </p:cNvPr>
          <p:cNvSpPr txBox="1"/>
          <p:nvPr/>
        </p:nvSpPr>
        <p:spPr>
          <a:xfrm>
            <a:off x="-10894" y="912970"/>
            <a:ext cx="463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To save images as .</a:t>
            </a:r>
            <a:r>
              <a:rPr lang="en-US" sz="1200" dirty="0" err="1"/>
              <a:t>png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/>
              <a:t>File -&gt; Export -&gt; File format: .</a:t>
            </a:r>
            <a:r>
              <a:rPr lang="en-US" sz="1200" dirty="0" err="1"/>
              <a:t>png</a:t>
            </a:r>
            <a:r>
              <a:rPr lang="en-US" sz="1200" dirty="0"/>
              <a:t> -&gt; Save current slide only -&gt; 1280x720 </a:t>
            </a:r>
          </a:p>
        </p:txBody>
      </p:sp>
    </p:spTree>
    <p:extLst>
      <p:ext uri="{BB962C8B-B14F-4D97-AF65-F5344CB8AC3E}">
        <p14:creationId xmlns:p14="http://schemas.microsoft.com/office/powerpoint/2010/main" val="124974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6194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4E1E0F-B87D-E094-EBB1-089AC2B5A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591" y="216194"/>
            <a:ext cx="2318976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07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D1684B-5854-44B8-2BBF-B52D5467B66E}"/>
              </a:ext>
            </a:extLst>
          </p:cNvPr>
          <p:cNvSpPr/>
          <p:nvPr/>
        </p:nvSpPr>
        <p:spPr>
          <a:xfrm>
            <a:off x="0" y="0"/>
            <a:ext cx="4608513" cy="2592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213BD4-10E5-CCEE-4CE6-613753BC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0"/>
            <a:ext cx="3455987" cy="259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36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20010-4B8A-B09C-6856-07F212A55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21" y="-5284"/>
            <a:ext cx="3389869" cy="259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7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07CC9037-8177-6E65-6A55-7367B13E7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714"/>
            <a:ext cx="4608513" cy="20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48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human spine&#10;&#10;Description automatically generated">
            <a:extLst>
              <a:ext uri="{FF2B5EF4-FFF2-40B4-BE49-F238E27FC236}">
                <a16:creationId xmlns:a16="http://schemas.microsoft.com/office/drawing/2014/main" id="{D613965D-70AE-F751-82AD-8061425CB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4" y="622697"/>
            <a:ext cx="4562089" cy="134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69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E7012-67A9-FA3C-092B-AF4F6AF4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835" y="1040480"/>
            <a:ext cx="3974842" cy="6060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Montserrat" pitchFamily="2" charset="77"/>
              </a:rPr>
              <a:t>Coming soon!</a:t>
            </a:r>
          </a:p>
        </p:txBody>
      </p:sp>
    </p:spTree>
    <p:extLst>
      <p:ext uri="{BB962C8B-B14F-4D97-AF65-F5344CB8AC3E}">
        <p14:creationId xmlns:p14="http://schemas.microsoft.com/office/powerpoint/2010/main" val="174984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44E36-6FD5-674A-B10F-20604402A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C85B0-F398-1C16-8EC1-0912C2BB3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080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4"/>
          <a:stretch/>
        </p:blipFill>
        <p:spPr>
          <a:xfrm>
            <a:off x="0" y="0"/>
            <a:ext cx="2266723" cy="260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9C2BFF-100C-7E52-1D1C-E60E22B79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722" y="-1"/>
            <a:ext cx="2349569" cy="260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33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A32795-15A4-E9C8-B45B-C93913F9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"/>
            <a:ext cx="4608513" cy="25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82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4306EA-502F-6935-80E5-369323770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71"/>
            <a:ext cx="4608513" cy="258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05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10"/>
            <a:ext cx="4608513" cy="258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23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AE8853-243E-3765-1372-0F67E90410AC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r="90769" b="84171"/>
          <a:stretch/>
        </p:blipFill>
        <p:spPr>
          <a:xfrm>
            <a:off x="0" y="0"/>
            <a:ext cx="4608513" cy="2592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4A87A2-5FB6-8A25-F4BD-8176AD3A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148"/>
            <a:ext cx="4608513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EFFF6-FBD3-B2C8-A51A-C3DBEFA1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832"/>
            <a:ext cx="4608513" cy="24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66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807D61-3C6D-AD07-3AA0-8754F8965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126"/>
          <a:stretch/>
        </p:blipFill>
        <p:spPr>
          <a:xfrm>
            <a:off x="0" y="-1"/>
            <a:ext cx="4608513" cy="263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19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D4549-49A5-D794-CBD4-12A97E36F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2" t="3159" r="6970" b="1835"/>
          <a:stretch/>
        </p:blipFill>
        <p:spPr>
          <a:xfrm>
            <a:off x="294301" y="64773"/>
            <a:ext cx="4019909" cy="246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6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2540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530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</TotalTime>
  <Words>31</Words>
  <Application>Microsoft Macintosh PowerPoint</Application>
  <PresentationFormat>Custom</PresentationFormat>
  <Paragraphs>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Seiler, Christof (DACS)</dc:creator>
  <cp:lastModifiedBy>Seiler, Christof (DACS)</cp:lastModifiedBy>
  <cp:revision>21</cp:revision>
  <dcterms:created xsi:type="dcterms:W3CDTF">2023-03-17T08:27:12Z</dcterms:created>
  <dcterms:modified xsi:type="dcterms:W3CDTF">2024-07-24T07:00:26Z</dcterms:modified>
</cp:coreProperties>
</file>

<file path=docProps/thumbnail.jpeg>
</file>